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Potato Chip Mailing Contest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#9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Roy </a:t>
            </a:r>
            <a:r>
              <a:rPr lang="en-US" dirty="0" err="1" smtClean="0">
                <a:solidFill>
                  <a:schemeClr val="bg1"/>
                </a:solidFill>
              </a:rPr>
              <a:t>Ernster</a:t>
            </a:r>
            <a:r>
              <a:rPr lang="en-US" dirty="0" smtClean="0">
                <a:solidFill>
                  <a:schemeClr val="bg1"/>
                </a:solidFill>
              </a:rPr>
              <a:t>, Yong Hyun Kim, &amp; </a:t>
            </a:r>
            <a:r>
              <a:rPr lang="en-US" dirty="0" err="1" smtClean="0">
                <a:solidFill>
                  <a:schemeClr val="bg1"/>
                </a:solidFill>
              </a:rPr>
              <a:t>Harout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Tahanian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Objective/Requirements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Build a box that is able to hold a potato chip, be mailed, and come back to the class, without having the chip break.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ern9632\Desktop\Semester 2\Pics\Chip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75" y="4372942"/>
            <a:ext cx="5424489" cy="24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4291" y="1251466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Length: 5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Width: 3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Height: 1 ½ Inches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ern9632\Desktop\Semester 2\Pics\Ch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590800"/>
            <a:ext cx="5270521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2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Predicted Score with Explanation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using the formula provided by Dr. Neat, we were able to make a prediction for our end score. We hope and expect to get an  8.5 or at least close to this score.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450388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Parts 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Cardboard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Cotton Balls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Tape</a:t>
            </a:r>
          </a:p>
          <a:p>
            <a:r>
              <a:rPr lang="en-US" smtClean="0">
                <a:solidFill>
                  <a:schemeClr val="bg1"/>
                </a:solidFill>
              </a:rPr>
              <a:t>Wood Glue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8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 of Mailed Container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1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35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"/>
            <a:ext cx="9451521" cy="70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Lessons Learned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7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117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Potato Chip Mailing Contest</vt:lpstr>
      <vt:lpstr>Objective/Requirements</vt:lpstr>
      <vt:lpstr>Design</vt:lpstr>
      <vt:lpstr>Predicted Score with Explanation</vt:lpstr>
      <vt:lpstr>Parts List</vt:lpstr>
      <vt:lpstr>Photo of Mailed Container</vt:lpstr>
      <vt:lpstr>Data</vt:lpstr>
      <vt:lpstr>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 Here</dc:title>
  <dc:creator>GPa</dc:creator>
  <cp:lastModifiedBy>Roy Ernster</cp:lastModifiedBy>
  <cp:revision>12</cp:revision>
  <dcterms:created xsi:type="dcterms:W3CDTF">2006-08-16T00:00:00Z</dcterms:created>
  <dcterms:modified xsi:type="dcterms:W3CDTF">2016-03-11T20:01:57Z</dcterms:modified>
</cp:coreProperties>
</file>